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12192000"/>
  <p:notesSz cx="6858000" cy="9144000"/>
  <p:defaultTextStyle>
    <a:defPPr lvl="0">
      <a:defRPr lang="es-E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03D"/>
    <a:srgbClr val="0E4F4B"/>
    <a:srgbClr val="D32553"/>
    <a:srgbClr val="193693"/>
    <a:srgbClr val="B7A2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85"/>
  </p:normalViewPr>
  <p:slideViewPr>
    <p:cSldViewPr snapToGrid="0">
      <p:cViewPr>
        <p:scale>
          <a:sx n="77" d="100"/>
          <a:sy n="77" d="100"/>
        </p:scale>
        <p:origin x="1528" y="4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A60AA-82EF-45B5-B809-5A9BC9EF2982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9305B-1FC7-42BC-97CA-4B429CC629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99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68447D-1764-4857-8F43-2FAD7D22A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91A1E6-D5FB-42E7-9481-964A7733C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36173A-FC1E-43DB-AE2B-C18BFC5B5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A5DC73-7C7E-4C19-B1D0-88E1CE5B4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13613-0F0E-4006-87BD-3414FBF26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38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3C858-B3D6-466A-8470-15BFD0B7C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2A3FAD-8422-46EE-BC2D-170B74C8FF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D00615-849F-44F9-9802-B142FCF5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8C803B-967A-462E-8A22-09198EAB3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C86828-2247-45E4-8F30-63A7E9FA8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1380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A37128-A9D5-4C58-BB75-0D73D294F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3FB46B-BCBD-400C-83D2-ADD32AED49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AAE0D7-0897-4E1C-80D8-EB9936162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5295E4-8572-4636-B9CF-7C5BA6718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1AC40B-393B-4DF9-AAEC-7848B8C8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8313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5DC26E-ECA1-4921-A10B-680F730FC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1C8248-93AD-4ED1-A1D6-635D6CA7A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576FD-457B-459A-991C-104791F4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8AC5AC-7E0C-49CF-AAC5-8258C6D10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ADC069-C07C-407A-9C7D-00E0F7751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81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797A5-CF03-4279-824F-6BBE967C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F8F5F5-C1A6-4D3B-A51E-3CF1E38B9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24D33-DDA6-4B16-9A55-BFBE0DEA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F7E46C-F055-4A61-B8AB-9703FBE2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8B6EE1-C65F-4E96-A0E9-F9B353CC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199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BC350-4AE8-49B8-9D3A-F2DE28E0D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0A2F39-B8AD-4CE6-BFC7-D7E23CD7C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178AAE-C4E7-4AB9-9BC0-F6CC1F261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CC4BB1-A3BC-4BA9-B994-F935B302A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416F13-A5D2-45E7-98F4-5B95FBDF5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7F364B-98D4-4560-9B81-AD45F95B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9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74051-8CC4-4B4A-B3CF-3DC48E3D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105659-619F-4E8D-813E-5E298696E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71C51D-42D1-4CBA-A760-3B0C38295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8E3810F-5D00-449F-A806-F5458C2E2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5939EF-7CC1-4990-8E77-9239ADA89F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52F637-5278-492F-994A-6FD196ED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8F9725E-BABE-4BA9-B21C-FC62006CA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B490397-B11E-4145-A60A-CC9B95CD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239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5C7DAC-5142-4626-A81F-FDC0CAE0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257C4C0-BAC6-4042-85FD-B62444D71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693210-68E9-4CF4-9489-D5F63DBF4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4150D2-84F9-4D6E-B2F8-DDDC50598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530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F03A1D5-13BD-4233-A4B9-5ED7E25F6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7CCDD16-359C-4DB9-A19D-4DA1F9CD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CE28AE-EE8A-4B62-BD2A-4228FD60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06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F9F33-7E44-4E81-B1C3-8CC371794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D28B02-72D9-4BDE-AC4B-04320F2EB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D8343E-CE7A-4EB8-9C00-FB15B9F366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F1DE5F-AF38-43F2-83C7-60F0956F9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05A8E3-FB80-417D-9875-0D8A6A5D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21FD3D-0779-4905-B74E-A2FA6400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5371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0397AD-EF16-466D-8F28-1E42B9EC6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B13AECC-E3D6-458B-BF80-3DDC97EBDF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B001A54-26C7-4C36-8B9C-BD5ED04DC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5B9E8E-365F-461C-81C5-ED98245E1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A5C95A-368F-4FF7-9EA8-42DD0C06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07F379-5879-48DF-813D-9E1FD0146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4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6C9666-FE1B-45AF-A668-AD2896DC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4854BD-BC01-487B-8624-5C71AEE00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F85CBF-9864-423E-8C45-5A2A53031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DAA64-592C-4760-AFEE-FD39087D324D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3E571A-79EC-490D-96AE-76E094DA43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61547-AB65-4983-9502-1E0A6AE9A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F0D088-0291-4B6E-B571-91ED9445970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05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F63545ED-1306-9C30-B24E-B17F09BC7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0" y="-10247"/>
            <a:ext cx="6858000" cy="1458866"/>
          </a:xfrm>
        </p:spPr>
      </p:pic>
      <p:sp>
        <p:nvSpPr>
          <p:cNvPr id="69" name="Google Shape;69;p1"/>
          <p:cNvSpPr txBox="1"/>
          <p:nvPr/>
        </p:nvSpPr>
        <p:spPr>
          <a:xfrm>
            <a:off x="296705" y="1753005"/>
            <a:ext cx="60774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71303D"/>
                </a:solidFill>
                <a:latin typeface="Calibri"/>
                <a:ea typeface="Calibri"/>
                <a:cs typeface="Calibri"/>
                <a:sym typeface="Calibri"/>
              </a:rPr>
              <a:t>Código:</a:t>
            </a:r>
            <a:endParaRPr lang="es-ES" sz="1800" b="0" i="0" u="none" strike="noStrike" cap="none" dirty="0">
              <a:solidFill>
                <a:srgbClr val="71303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71303D"/>
                </a:solidFill>
                <a:latin typeface="Calibri"/>
                <a:ea typeface="Calibri"/>
                <a:cs typeface="Calibri"/>
                <a:sym typeface="Calibri"/>
              </a:rPr>
              <a:t>Titulo: </a:t>
            </a:r>
            <a:endParaRPr lang="es-ES" sz="1800" b="0" i="0" u="none" strike="noStrike" cap="none" dirty="0">
              <a:solidFill>
                <a:srgbClr val="7130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"/>
          <p:cNvSpPr txBox="1"/>
          <p:nvPr/>
        </p:nvSpPr>
        <p:spPr>
          <a:xfrm>
            <a:off x="353150" y="2427806"/>
            <a:ext cx="6001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3366"/>
              </a:buClr>
              <a:buSzPts val="1400"/>
            </a:pPr>
            <a:r>
              <a:rPr lang="es-ES" sz="1400" b="0" i="0" u="none" strike="noStrike" cap="none" dirty="0">
                <a:solidFill>
                  <a:srgbClr val="71303D"/>
                </a:solidFill>
                <a:latin typeface="Calibri"/>
                <a:ea typeface="Calibri"/>
                <a:cs typeface="Calibri"/>
                <a:sym typeface="Calibri"/>
              </a:rPr>
              <a:t>Autores </a:t>
            </a:r>
            <a:r>
              <a:rPr lang="es-ES" dirty="0">
                <a:solidFill>
                  <a:srgbClr val="71303D"/>
                </a:solidFill>
                <a:ea typeface="Calibri"/>
                <a:cs typeface="Calibri"/>
                <a:sym typeface="Calibri"/>
              </a:rPr>
              <a:t>:</a:t>
            </a:r>
            <a:endParaRPr sz="1800" b="0" i="0" u="none" strike="noStrike" cap="none" dirty="0">
              <a:solidFill>
                <a:srgbClr val="71303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 dirty="0">
              <a:solidFill>
                <a:srgbClr val="7130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493294" y="3595856"/>
            <a:ext cx="5654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Calibri"/>
              <a:buNone/>
            </a:pPr>
            <a:r>
              <a:rPr lang="es-ES" sz="1800" b="1" i="0" u="none" strike="noStrike" cap="none" dirty="0">
                <a:solidFill>
                  <a:srgbClr val="71303D"/>
                </a:solidFill>
                <a:latin typeface="Calibri"/>
                <a:ea typeface="Calibri"/>
                <a:cs typeface="Calibri"/>
                <a:sym typeface="Calibri"/>
              </a:rPr>
              <a:t>Caso Clínico</a:t>
            </a:r>
            <a:endParaRPr sz="1800" b="0" i="0" u="none" strike="noStrike" cap="none" dirty="0">
              <a:solidFill>
                <a:srgbClr val="7130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" name="Google Shape;72;p1"/>
          <p:cNvCxnSpPr>
            <a:cxnSpLocks/>
          </p:cNvCxnSpPr>
          <p:nvPr/>
        </p:nvCxnSpPr>
        <p:spPr>
          <a:xfrm>
            <a:off x="400274" y="2457932"/>
            <a:ext cx="6048000" cy="0"/>
          </a:xfrm>
          <a:prstGeom prst="straightConnector1">
            <a:avLst/>
          </a:prstGeom>
          <a:ln>
            <a:solidFill>
              <a:srgbClr val="71303D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Google Shape;73;p1"/>
          <p:cNvCxnSpPr>
            <a:cxnSpLocks/>
          </p:cNvCxnSpPr>
          <p:nvPr/>
        </p:nvCxnSpPr>
        <p:spPr>
          <a:xfrm>
            <a:off x="409701" y="3558785"/>
            <a:ext cx="6048000" cy="0"/>
          </a:xfrm>
          <a:prstGeom prst="straightConnector1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6" name="Google Shape;76;p1"/>
          <p:cNvSpPr/>
          <p:nvPr/>
        </p:nvSpPr>
        <p:spPr>
          <a:xfrm>
            <a:off x="4046974" y="8945100"/>
            <a:ext cx="2467200" cy="18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3677596" y="7154696"/>
            <a:ext cx="2649900" cy="19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" name="Google Shape;72;p1">
            <a:extLst>
              <a:ext uri="{FF2B5EF4-FFF2-40B4-BE49-F238E27FC236}">
                <a16:creationId xmlns:a16="http://schemas.microsoft.com/office/drawing/2014/main" id="{8F703637-2619-D058-8243-C33830F37A1E}"/>
              </a:ext>
            </a:extLst>
          </p:cNvPr>
          <p:cNvCxnSpPr>
            <a:cxnSpLocks/>
          </p:cNvCxnSpPr>
          <p:nvPr/>
        </p:nvCxnSpPr>
        <p:spPr>
          <a:xfrm>
            <a:off x="405765" y="1651327"/>
            <a:ext cx="6091945" cy="0"/>
          </a:xfrm>
          <a:prstGeom prst="straightConnector1">
            <a:avLst/>
          </a:prstGeom>
          <a:ln>
            <a:solidFill>
              <a:srgbClr val="71303D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A0C20BB1-7036-175B-35EB-A0A9C636F8FD}"/>
              </a:ext>
            </a:extLst>
          </p:cNvPr>
          <p:cNvSpPr/>
          <p:nvPr/>
        </p:nvSpPr>
        <p:spPr>
          <a:xfrm>
            <a:off x="0" y="11903529"/>
            <a:ext cx="6858000" cy="288471"/>
          </a:xfrm>
          <a:prstGeom prst="rect">
            <a:avLst/>
          </a:prstGeom>
          <a:solidFill>
            <a:srgbClr val="0E4F4B"/>
          </a:solidFill>
          <a:ln>
            <a:solidFill>
              <a:srgbClr val="0E4F4B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2129FE-975A-5189-0308-BC238135332E}"/>
              </a:ext>
            </a:extLst>
          </p:cNvPr>
          <p:cNvSpPr txBox="1"/>
          <p:nvPr/>
        </p:nvSpPr>
        <p:spPr>
          <a:xfrm>
            <a:off x="3158837" y="11903529"/>
            <a:ext cx="420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solidFill>
                  <a:schemeClr val="bg1"/>
                </a:solidFill>
                <a:latin typeface="Epilogue Medium" pitchFamily="2" charset="0"/>
              </a:rPr>
              <a:t>residentesytutoressamfyc.com/2026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13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Epilogue Medium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Encarnacion EFS. Figueredo Sánchez</dc:creator>
  <cp:lastModifiedBy>Usuario</cp:lastModifiedBy>
  <cp:revision>8</cp:revision>
  <dcterms:modified xsi:type="dcterms:W3CDTF">2026-06-11T09:22:35Z</dcterms:modified>
</cp:coreProperties>
</file>