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2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5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41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DDE55B-B070-438E-AB90-C9558708C318}" type="datetimeFigureOut">
              <a:rPr lang="es-ES" smtClean="0"/>
              <a:t>21/07/2025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BCCFAE-EF48-489A-A713-0F1576892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5470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21/07/2025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5386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21/07/2025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3240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21/07/2025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6868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21/07/2025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1482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21/07/2025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6766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21/07/2025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734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21/07/2025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8841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21/07/2025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415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21/07/2025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702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21/07/2025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4052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21/07/2025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4305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C4A69-38CD-4D70-A237-FF128F7E456B}" type="datetimeFigureOut">
              <a:rPr lang="es-ES" smtClean="0"/>
              <a:t>21/07/2025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3603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DA5E3035-A77E-37DE-7F7E-02F3A85F6B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332"/>
            <a:ext cx="9144000" cy="6093471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1E4B45F1-BF1B-713C-C5A6-FD80B4709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316"/>
            <a:ext cx="9144000" cy="64724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B2AECD1-FF83-EE0D-7318-FE9CA0D256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51" y="6133857"/>
            <a:ext cx="923030" cy="72631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3A10FCC-4A70-63CD-BF43-664716CA1C49}"/>
              </a:ext>
            </a:extLst>
          </p:cNvPr>
          <p:cNvSpPr txBox="1"/>
          <p:nvPr/>
        </p:nvSpPr>
        <p:spPr>
          <a:xfrm>
            <a:off x="1374132" y="6304575"/>
            <a:ext cx="69320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600" dirty="0">
                <a:solidFill>
                  <a:schemeClr val="bg1"/>
                </a:solidFill>
                <a:latin typeface="Raleway Light" pitchFamily="2" charset="0"/>
              </a:rPr>
              <a:t>#SAMFYC2025I  residentesytutoressamfyc.com/samfyc@samfyc.es  I</a:t>
            </a:r>
            <a:endParaRPr lang="es-ES" sz="1600" dirty="0">
              <a:solidFill>
                <a:schemeClr val="bg1"/>
              </a:solidFill>
              <a:latin typeface="Raleway Light" pitchFamily="2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1D9A552-3ED3-A766-DCE2-C9CEF2C53D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255" y="6134279"/>
            <a:ext cx="923030" cy="72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4180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321</TotalTime>
  <Words>12</Words>
  <Application>Microsoft Office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Raleway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Francisco JFGI. González Ibáñez</dc:creator>
  <cp:lastModifiedBy>Juan Francisco JFGI. González Ibáñez</cp:lastModifiedBy>
  <cp:revision>10</cp:revision>
  <dcterms:created xsi:type="dcterms:W3CDTF">2023-03-16T14:30:51Z</dcterms:created>
  <dcterms:modified xsi:type="dcterms:W3CDTF">2025-07-21T11:55:40Z</dcterms:modified>
</cp:coreProperties>
</file>