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12192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4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8447D-1764-4857-8F43-2FAD7D22A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91A1E6-D5FB-42E7-9481-964A7733C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6173A-FC1E-43DB-AE2B-C18BFC5B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A5DC73-7C7E-4C19-B1D0-88E1CE5B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A13613-0F0E-4006-87BD-3414FBF2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38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DC26E-ECA1-4921-A10B-680F730F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1C8248-93AD-4ED1-A1D6-635D6CA7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576FD-457B-459A-991C-104791F4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AC5AC-7E0C-49CF-AAC5-8258C6D1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ADC069-C07C-407A-9C7D-00E0F775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381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1797A5-CF03-4279-824F-6BBE967CE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F8F5F5-C1A6-4D3B-A51E-3CF1E38B9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A24D33-DDA6-4B16-9A55-BFBE0DEA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7E46C-F055-4A61-B8AB-9703FBE25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8B6EE1-C65F-4E96-A0E9-F9B353CC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99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BC350-4AE8-49B8-9D3A-F2DE28E0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0A2F39-B8AD-4CE6-BFC7-D7E23CD7C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178AAE-C4E7-4AB9-9BC0-F6CC1F261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CC4BB1-A3BC-4BA9-B994-F935B302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416F13-A5D2-45E7-98F4-5B95FBDF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7F364B-98D4-4560-9B81-AD45F95B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9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74051-8CC4-4B4A-B3CF-3DC48E3D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05659-619F-4E8D-813E-5E298696E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71C51D-42D1-4CBA-A760-3B0C38295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E3810F-5D00-449F-A806-F5458C2E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5939EF-7CC1-4990-8E77-9239ADA89F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52F637-5278-492F-994A-6FD196ED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8F9725E-BABE-4BA9-B21C-FC62006C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490397-B11E-4145-A60A-CC9B95CD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39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C7DAC-5142-4626-A81F-FDC0CAE0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57C4C0-BAC6-4042-85FD-B62444D71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693210-68E9-4CF4-9489-D5F63DBF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4150D2-84F9-4D6E-B2F8-DDDC5059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30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03A1D5-13BD-4233-A4B9-5ED7E25F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CCDD16-359C-4DB9-A19D-4DA1F9CD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CE28AE-EE8A-4B62-BD2A-4228FD60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06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F9F33-7E44-4E81-B1C3-8CC37179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28B02-72D9-4BDE-AC4B-04320F2EB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D8343E-CE7A-4EB8-9C00-FB15B9F36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F1DE5F-AF38-43F2-83C7-60F0956F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05A8E3-FB80-417D-9875-0D8A6A5D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21FD3D-0779-4905-B74E-A2FA64005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3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397AD-EF16-466D-8F28-1E42B9EC6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B13AECC-E3D6-458B-BF80-3DDC97EBD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001A54-26C7-4C36-8B9C-BD5ED04DC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5B9E8E-365F-461C-81C5-ED98245E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A5C95A-368F-4FF7-9EA8-42DD0C06F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07F379-5879-48DF-813D-9E1FD014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3C858-B3D6-466A-8470-15BFD0B7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2A3FAD-8422-46EE-BC2D-170B74C8F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D00615-849F-44F9-9802-B142FCF5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8C803B-967A-462E-8A22-09198EAB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C86828-2247-45E4-8F30-63A7E9FA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38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A37128-A9D5-4C58-BB75-0D73D294F1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3FB46B-BCBD-400C-83D2-ADD32AED4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AAE0D7-0897-4E1C-80D8-EB9936162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5295E4-8572-4636-B9CF-7C5BA671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1AC40B-393B-4DF9-AAEC-7848B8C8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31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6C9666-FE1B-45AF-A668-AD2896DC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4854BD-BC01-487B-8624-5C71AEE00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F85CBF-9864-423E-8C45-5A2A53031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DAA64-592C-4760-AFEE-FD39087D324D}" type="datetimeFigureOut">
              <a:rPr lang="es-ES" smtClean="0"/>
              <a:t>10/02/2021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3E571A-79EC-490D-96AE-76E094DA4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E61547-AB65-4983-9502-1E0A6AE9A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0D088-0291-4B6E-B571-91ED944597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05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D460DD-1E42-4FCE-8ED9-12E255B7E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117827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7659D81-5FEA-4C4B-8E06-55918CFC6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396336"/>
            <a:ext cx="5915025" cy="1431054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F37D267-9808-4015-ADA5-3DDC7DF5EE46}"/>
              </a:ext>
            </a:extLst>
          </p:cNvPr>
          <p:cNvSpPr txBox="1"/>
          <p:nvPr/>
        </p:nvSpPr>
        <p:spPr>
          <a:xfrm>
            <a:off x="363203" y="1985211"/>
            <a:ext cx="59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3366"/>
                </a:solidFill>
                <a:latin typeface="Comic Sans MS" panose="030F0702030302020204" pitchFamily="66" charset="0"/>
              </a:rPr>
              <a:t>Código:</a:t>
            </a:r>
          </a:p>
          <a:p>
            <a:r>
              <a:rPr lang="es-ES" dirty="0">
                <a:solidFill>
                  <a:srgbClr val="003366"/>
                </a:solidFill>
                <a:latin typeface="Comic Sans MS" panose="030F0702030302020204" pitchFamily="66" charset="0"/>
              </a:rPr>
              <a:t>Titulo</a:t>
            </a:r>
            <a:r>
              <a:rPr lang="es-ES" dirty="0">
                <a:solidFill>
                  <a:srgbClr val="003366"/>
                </a:solidFill>
              </a:rPr>
              <a:t>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209DA6-4452-43D8-B539-F21ACE118F1C}"/>
              </a:ext>
            </a:extLst>
          </p:cNvPr>
          <p:cNvSpPr txBox="1"/>
          <p:nvPr/>
        </p:nvSpPr>
        <p:spPr>
          <a:xfrm>
            <a:off x="471487" y="2683042"/>
            <a:ext cx="58932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3366"/>
                </a:solidFill>
                <a:latin typeface="Comic Sans MS" panose="030F0702030302020204" pitchFamily="66" charset="0"/>
              </a:rPr>
              <a:t>Autores: </a:t>
            </a:r>
          </a:p>
          <a:p>
            <a:r>
              <a:rPr lang="es-ES" sz="1400" dirty="0">
                <a:solidFill>
                  <a:srgbClr val="003366"/>
                </a:solidFill>
                <a:latin typeface="Comic Sans MS" panose="030F0702030302020204" pitchFamily="66" charset="0"/>
              </a:rPr>
              <a:t>1.</a:t>
            </a:r>
          </a:p>
          <a:p>
            <a:r>
              <a:rPr lang="es-ES" sz="1400" dirty="0">
                <a:solidFill>
                  <a:srgbClr val="003366"/>
                </a:solidFill>
                <a:latin typeface="Comic Sans MS" panose="030F0702030302020204" pitchFamily="66" charset="0"/>
              </a:rPr>
              <a:t>2.</a:t>
            </a:r>
          </a:p>
          <a:p>
            <a:r>
              <a:rPr lang="es-ES" sz="1400" dirty="0">
                <a:solidFill>
                  <a:srgbClr val="003366"/>
                </a:solidFill>
                <a:latin typeface="Comic Sans MS" panose="030F0702030302020204" pitchFamily="66" charset="0"/>
              </a:rPr>
              <a:t>3.</a:t>
            </a:r>
          </a:p>
          <a:p>
            <a:endParaRPr lang="es-ES" sz="1400" dirty="0">
              <a:solidFill>
                <a:srgbClr val="003366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97BBFF-404F-4EC9-A093-80A844BDEC2F}"/>
              </a:ext>
            </a:extLst>
          </p:cNvPr>
          <p:cNvSpPr txBox="1"/>
          <p:nvPr/>
        </p:nvSpPr>
        <p:spPr>
          <a:xfrm>
            <a:off x="493294" y="3719426"/>
            <a:ext cx="565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3366"/>
                </a:solidFill>
                <a:latin typeface="Comic Sans MS" panose="030F0702030302020204" pitchFamily="66" charset="0"/>
              </a:rPr>
              <a:t>Caso Clínico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F242EB2-D9E1-44E4-9308-834A26B77310}"/>
              </a:ext>
            </a:extLst>
          </p:cNvPr>
          <p:cNvCxnSpPr/>
          <p:nvPr/>
        </p:nvCxnSpPr>
        <p:spPr>
          <a:xfrm>
            <a:off x="363203" y="2631542"/>
            <a:ext cx="6023309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C07E8E4-6EA2-46E8-960D-6E06F4D14AE7}"/>
              </a:ext>
            </a:extLst>
          </p:cNvPr>
          <p:cNvSpPr txBox="1"/>
          <p:nvPr/>
        </p:nvSpPr>
        <p:spPr>
          <a:xfrm>
            <a:off x="493294" y="4259179"/>
            <a:ext cx="5893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>
                    <a:lumMod val="65000"/>
                  </a:schemeClr>
                </a:solidFill>
              </a:rPr>
              <a:t>Texto e imágenes (si proceden) del caso clínico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E80743E-081B-4B74-AF25-6C88761EE903}"/>
              </a:ext>
            </a:extLst>
          </p:cNvPr>
          <p:cNvCxnSpPr/>
          <p:nvPr/>
        </p:nvCxnSpPr>
        <p:spPr>
          <a:xfrm>
            <a:off x="471487" y="3719426"/>
            <a:ext cx="5893219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3781A97-7078-450F-B204-A468363B9BBC}"/>
              </a:ext>
            </a:extLst>
          </p:cNvPr>
          <p:cNvCxnSpPr/>
          <p:nvPr/>
        </p:nvCxnSpPr>
        <p:spPr>
          <a:xfrm>
            <a:off x="493294" y="1827390"/>
            <a:ext cx="5871412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782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24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Encarnacion EFS. Figueredo Sánchez</dc:creator>
  <cp:lastModifiedBy>Encarnacion EFS. Figueredo Sánchez</cp:lastModifiedBy>
  <cp:revision>2</cp:revision>
  <dcterms:created xsi:type="dcterms:W3CDTF">2021-02-10T11:54:08Z</dcterms:created>
  <dcterms:modified xsi:type="dcterms:W3CDTF">2021-02-10T12:05:45Z</dcterms:modified>
</cp:coreProperties>
</file>